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7E4F9-1826-48F5-89FA-6DF820E2A961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C35F8-B9C9-4F9E-8E87-5663166CE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56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74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739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43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73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6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01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65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09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445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03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52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7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c_mainmenu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</a:t>
            </a:r>
            <a:br>
              <a:rPr lang="en-US" dirty="0" smtClean="0"/>
            </a:br>
            <a:r>
              <a:rPr lang="en-US" dirty="0" smtClean="0"/>
              <a:t>Basics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 will be filled in later</a:t>
            </a:r>
          </a:p>
          <a:p>
            <a:r>
              <a:rPr lang="en-US" dirty="0" smtClean="0"/>
              <a:t>Not part of ETEC 750B project</a:t>
            </a:r>
          </a:p>
          <a:p>
            <a:r>
              <a:rPr lang="en-US" dirty="0" smtClean="0"/>
              <a:t>How to enter your profile information</a:t>
            </a:r>
          </a:p>
          <a:p>
            <a:r>
              <a:rPr lang="en-US" dirty="0" smtClean="0"/>
              <a:t>How often to save</a:t>
            </a:r>
          </a:p>
          <a:p>
            <a:r>
              <a:rPr lang="en-US" dirty="0" smtClean="0"/>
              <a:t>When to change your department/discipline information</a:t>
            </a:r>
            <a:endParaRPr lang="en-US" dirty="0"/>
          </a:p>
        </p:txBody>
      </p:sp>
      <p:pic>
        <p:nvPicPr>
          <p:cNvPr id="12" name="Picture 11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39840"/>
            <a:ext cx="1206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31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Curriculum Central Basics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Basics</dc:title>
  <dc:creator>Melissa</dc:creator>
  <cp:lastModifiedBy>Melissa</cp:lastModifiedBy>
  <cp:revision>3</cp:revision>
  <dcterms:created xsi:type="dcterms:W3CDTF">2012-03-17T07:40:02Z</dcterms:created>
  <dcterms:modified xsi:type="dcterms:W3CDTF">2012-03-17T09:11:47Z</dcterms:modified>
</cp:coreProperties>
</file>